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63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-72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25765-06F2-8947-9F08-592289D68FB4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7FD67-A658-1C46-AFFB-7A1E1E41C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7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429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6" y="0"/>
            <a:ext cx="7483033" cy="926086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186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99627"/>
            <a:ext cx="2057400" cy="5226538"/>
          </a:xfrm>
        </p:spPr>
        <p:txBody>
          <a:bodyPr vert="eaVert"/>
          <a:lstStyle/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2857"/>
            <a:ext cx="6019800" cy="5213308"/>
          </a:xfrm>
        </p:spPr>
        <p:txBody>
          <a:bodyPr vert="eaVert"/>
          <a:lstStyle>
            <a:lvl1pPr>
              <a:defRPr sz="2600"/>
            </a:lvl1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93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6" y="0"/>
            <a:ext cx="7483033" cy="91285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  <a:lvl3pPr marL="1371600" indent="-457200">
              <a:buFont typeface="Arial"/>
              <a:buChar char="•"/>
              <a:defRPr/>
            </a:lvl3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96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878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995" y="0"/>
            <a:ext cx="7430119" cy="912857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47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452" y="0"/>
            <a:ext cx="7443348" cy="926086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400"/>
            </a:lvl1pPr>
            <a:lvl2pPr marL="742950" indent="-285750">
              <a:buSzPct val="10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02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36" y="0"/>
            <a:ext cx="7403663" cy="912857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46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508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98" y="273050"/>
            <a:ext cx="2857016" cy="16452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4596"/>
            <a:ext cx="5111750" cy="5861569"/>
          </a:xfrm>
        </p:spPr>
        <p:txBody>
          <a:bodyPr/>
          <a:lstStyle>
            <a:lvl1pPr>
              <a:defRPr sz="2500">
                <a:solidFill>
                  <a:srgbClr val="FFFFFF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498" y="2050620"/>
            <a:ext cx="2857016" cy="40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697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31925"/>
            <a:ext cx="5486400" cy="3695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40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/>
              </a:defRPr>
            </a:lvl1pPr>
          </a:lstStyle>
          <a:p>
            <a:fld id="{7C43DCBD-6047-436E-A0A9-6138F68D0BE2}" type="datetimeFigureOut">
              <a:rPr lang="hu-HU" smtClean="0"/>
              <a:pPr/>
              <a:t>2016.04.20.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/>
              </a:defRPr>
            </a:lvl1pPr>
          </a:lstStyle>
          <a:p>
            <a:endParaRPr lang="hu-H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/>
              </a:defRPr>
            </a:lvl1pPr>
          </a:lstStyle>
          <a:p>
            <a:fld id="{6D0B468D-B626-49AB-9C68-F273B5530E4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192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859001"/>
          </a:xfrm>
        </p:spPr>
        <p:txBody>
          <a:bodyPr/>
          <a:lstStyle/>
          <a:p>
            <a:r>
              <a:rPr lang="hu-HU" dirty="0" smtClean="0"/>
              <a:t> 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78" y="1702948"/>
            <a:ext cx="2144836" cy="3813042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216995" y="0"/>
            <a:ext cx="7430119" cy="912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+mj-cs"/>
              </a:defRPr>
            </a:lvl1pPr>
          </a:lstStyle>
          <a:p>
            <a:pPr algn="l"/>
            <a:r>
              <a:rPr lang="hu-HU" sz="2400" cap="small" dirty="0" smtClean="0">
                <a:solidFill>
                  <a:srgbClr val="FFFFFF"/>
                </a:solidFill>
                <a:cs typeface="Georgia"/>
              </a:rPr>
              <a:t>Országgyűlés mobilalkalmazás bemutatása</a:t>
            </a:r>
            <a:endParaRPr lang="hu-HU" sz="2400" cap="small" dirty="0">
              <a:solidFill>
                <a:srgbClr val="FFFFFF"/>
              </a:solidFill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340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/>
              <a:t>Főbb funkciók 6</a:t>
            </a:r>
          </a:p>
        </p:txBody>
      </p:sp>
      <p:sp>
        <p:nvSpPr>
          <p:cNvPr id="5" name="Tartalom helye 2"/>
          <p:cNvSpPr>
            <a:spLocks noGrp="1"/>
          </p:cNvSpPr>
          <p:nvPr>
            <p:ph sz="quarter" idx="1"/>
          </p:nvPr>
        </p:nvSpPr>
        <p:spPr>
          <a:xfrm>
            <a:off x="251520" y="1115082"/>
            <a:ext cx="8712968" cy="1080120"/>
          </a:xfrm>
        </p:spPr>
        <p:txBody>
          <a:bodyPr>
            <a:noAutofit/>
          </a:bodyPr>
          <a:lstStyle/>
          <a:p>
            <a:r>
              <a:rPr lang="hu-HU" sz="2200" dirty="0"/>
              <a:t>A Kedvencek menüpontban a Naptár oldalon kedvencekhez adott irományok listája látható. </a:t>
            </a:r>
            <a:endParaRPr lang="hu-HU" sz="2200" dirty="0" smtClean="0"/>
          </a:p>
          <a:p>
            <a:r>
              <a:rPr lang="hu-HU" sz="2200" dirty="0"/>
              <a:t>A Beállítások menüpontban az alkalmazás színvilága és a bizottsági ülésekre való feliratkozás állítható </a:t>
            </a:r>
            <a:r>
              <a:rPr lang="hu-HU" sz="2200" dirty="0" smtClean="0"/>
              <a:t>be.</a:t>
            </a:r>
            <a:endParaRPr lang="hu-HU" sz="2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35" y="2679950"/>
            <a:ext cx="2223292" cy="395251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1" y="2646899"/>
            <a:ext cx="2223292" cy="39525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93" y="2657916"/>
            <a:ext cx="2223292" cy="395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dirty="0" smtClean="0">
                <a:solidFill>
                  <a:srgbClr val="FFFFFF"/>
                </a:solidFill>
                <a:latin typeface="Georgia"/>
                <a:cs typeface="Georgia"/>
              </a:rPr>
              <a:t>Bevezető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sz="quarter" idx="1"/>
          </p:nvPr>
        </p:nvSpPr>
        <p:spPr>
          <a:xfrm>
            <a:off x="467544" y="1119127"/>
            <a:ext cx="8229600" cy="5257332"/>
          </a:xfrm>
        </p:spPr>
        <p:txBody>
          <a:bodyPr>
            <a:noAutofit/>
          </a:bodyPr>
          <a:lstStyle/>
          <a:p>
            <a:r>
              <a:rPr lang="hu-HU" sz="2200" dirty="0" smtClean="0"/>
              <a:t>Az Információs </a:t>
            </a:r>
            <a:r>
              <a:rPr lang="hu-HU" sz="2200" dirty="0"/>
              <a:t>és Rendszer Üzemeltetési Főosztály </a:t>
            </a:r>
            <a:r>
              <a:rPr lang="hu-HU" sz="2200" dirty="0" err="1" smtClean="0"/>
              <a:t>irányí-tásával</a:t>
            </a:r>
            <a:r>
              <a:rPr lang="hu-HU" sz="2200" dirty="0" smtClean="0"/>
              <a:t> </a:t>
            </a:r>
            <a:r>
              <a:rPr lang="hu-HU" sz="2200" dirty="0"/>
              <a:t>az informatikai </a:t>
            </a:r>
            <a:r>
              <a:rPr lang="hu-HU" sz="2200" dirty="0" smtClean="0"/>
              <a:t>főosztályok, illetve külső vállalkozó közös </a:t>
            </a:r>
            <a:r>
              <a:rPr lang="hu-HU" sz="2200" dirty="0"/>
              <a:t>munkájának </a:t>
            </a:r>
            <a:r>
              <a:rPr lang="hu-HU" sz="2200" dirty="0" smtClean="0"/>
              <a:t>eredményeként olyan mobilalkalmazás készült, amely:</a:t>
            </a:r>
            <a:endParaRPr lang="hu-HU" sz="2200" dirty="0"/>
          </a:p>
          <a:p>
            <a:pPr lvl="1">
              <a:spcBef>
                <a:spcPts val="300"/>
              </a:spcBef>
            </a:pPr>
            <a:r>
              <a:rPr lang="hu-HU" sz="1800" dirty="0"/>
              <a:t>bárki által használható egy megfelelő </a:t>
            </a:r>
            <a:r>
              <a:rPr lang="hu-HU" sz="1800" dirty="0" err="1"/>
              <a:t>okostelefon</a:t>
            </a:r>
            <a:r>
              <a:rPr lang="hu-HU" sz="1800" dirty="0"/>
              <a:t> segítségével </a:t>
            </a:r>
            <a:r>
              <a:rPr lang="hu-HU" sz="1800" dirty="0" smtClean="0"/>
              <a:t>(</a:t>
            </a:r>
            <a:r>
              <a:rPr lang="hu-HU" sz="1800" dirty="0" err="1"/>
              <a:t>Android</a:t>
            </a:r>
            <a:r>
              <a:rPr lang="hu-HU" sz="1800" dirty="0"/>
              <a:t> </a:t>
            </a:r>
            <a:r>
              <a:rPr lang="hu-HU" sz="1800" dirty="0" smtClean="0"/>
              <a:t>4.0, </a:t>
            </a:r>
            <a:r>
              <a:rPr lang="hu-HU" sz="1800" dirty="0" err="1" smtClean="0"/>
              <a:t>iOS</a:t>
            </a:r>
            <a:r>
              <a:rPr lang="hu-HU" sz="1800" dirty="0" smtClean="0"/>
              <a:t> 8, </a:t>
            </a:r>
            <a:r>
              <a:rPr lang="hu-HU" sz="1800" dirty="0" err="1" smtClean="0"/>
              <a:t>WindowsPhone</a:t>
            </a:r>
            <a:r>
              <a:rPr lang="hu-HU" sz="1800" dirty="0" smtClean="0"/>
              <a:t> 8.1 és ezeknél újabb mobiloperációs rendszerekre) </a:t>
            </a:r>
            <a:endParaRPr lang="hu-HU" sz="1800" dirty="0"/>
          </a:p>
          <a:p>
            <a:pPr lvl="1">
              <a:spcBef>
                <a:spcPts val="300"/>
              </a:spcBef>
            </a:pPr>
            <a:r>
              <a:rPr lang="hu-HU" sz="1800" dirty="0" smtClean="0"/>
              <a:t>könnyen </a:t>
            </a:r>
            <a:r>
              <a:rPr lang="hu-HU" sz="1800" dirty="0"/>
              <a:t>kezelhető, </a:t>
            </a:r>
            <a:r>
              <a:rPr lang="hu-HU" sz="1800" dirty="0" smtClean="0"/>
              <a:t>egyértelmű formában megjeleníti a </a:t>
            </a:r>
            <a:r>
              <a:rPr lang="hu-HU" sz="1800" dirty="0"/>
              <a:t>parlamenti munkát támogató </a:t>
            </a:r>
            <a:r>
              <a:rPr lang="hu-HU" sz="1800" dirty="0" smtClean="0"/>
              <a:t>információkat,</a:t>
            </a:r>
          </a:p>
          <a:p>
            <a:r>
              <a:rPr lang="hu-HU" sz="2200" dirty="0"/>
              <a:t>Az alkalmazás lehetővé teszi, hogy a felhasználó folyamatosan frissülő információkhoz jusson </a:t>
            </a:r>
            <a:r>
              <a:rPr lang="hu-HU" sz="2200" dirty="0" smtClean="0"/>
              <a:t>az </a:t>
            </a:r>
            <a:r>
              <a:rPr lang="hu-HU" sz="2200" dirty="0"/>
              <a:t>Országgyűlés </a:t>
            </a:r>
            <a:r>
              <a:rPr lang="hu-HU" sz="2200" dirty="0" smtClean="0"/>
              <a:t>plenáris és bizottsági üléseiről</a:t>
            </a:r>
            <a:r>
              <a:rPr lang="hu-HU" sz="2200" dirty="0"/>
              <a:t>, </a:t>
            </a:r>
            <a:r>
              <a:rPr lang="hu-HU" sz="2200" dirty="0" smtClean="0"/>
              <a:t>aktuális </a:t>
            </a:r>
            <a:r>
              <a:rPr lang="hu-HU" sz="2200" dirty="0"/>
              <a:t>irományairól</a:t>
            </a:r>
            <a:r>
              <a:rPr lang="hu-HU" sz="2200" dirty="0" smtClean="0"/>
              <a:t>, a </a:t>
            </a:r>
            <a:r>
              <a:rPr lang="hu-HU" sz="2200" dirty="0"/>
              <a:t>képviselők </a:t>
            </a:r>
            <a:r>
              <a:rPr lang="hu-HU" sz="2200" dirty="0" smtClean="0"/>
              <a:t>és a szószólók adatairól.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063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/>
              <a:t>Elérhető tartalmak</a:t>
            </a:r>
          </a:p>
        </p:txBody>
      </p:sp>
      <p:sp>
        <p:nvSpPr>
          <p:cNvPr id="5" name="Tartalom helye 2"/>
          <p:cNvSpPr>
            <a:spLocks noGrp="1"/>
          </p:cNvSpPr>
          <p:nvPr>
            <p:ph sz="quarter" idx="1"/>
          </p:nvPr>
        </p:nvSpPr>
        <p:spPr>
          <a:xfrm>
            <a:off x="457200" y="1361209"/>
            <a:ext cx="8229600" cy="4779817"/>
          </a:xfrm>
        </p:spPr>
        <p:txBody>
          <a:bodyPr>
            <a:noAutofit/>
          </a:bodyPr>
          <a:lstStyle/>
          <a:p>
            <a:pPr lvl="0"/>
            <a:r>
              <a:rPr lang="hu-HU" sz="2200" dirty="0" smtClean="0"/>
              <a:t>Az irományok </a:t>
            </a:r>
            <a:r>
              <a:rPr lang="hu-HU" sz="2200" dirty="0"/>
              <a:t>jegyzéke és azokra mutató </a:t>
            </a:r>
            <a:r>
              <a:rPr lang="hu-HU" sz="2200" dirty="0" err="1" smtClean="0"/>
              <a:t>weblink</a:t>
            </a:r>
            <a:r>
              <a:rPr lang="hu-HU" sz="2200" dirty="0" smtClean="0"/>
              <a:t>, </a:t>
            </a:r>
            <a:r>
              <a:rPr lang="hu-HU" sz="2200" dirty="0"/>
              <a:t>valamint a letölthető PDF </a:t>
            </a:r>
            <a:r>
              <a:rPr lang="hu-HU" sz="2200" dirty="0" smtClean="0"/>
              <a:t>linkje,</a:t>
            </a:r>
            <a:endParaRPr lang="hu-HU" sz="2200" dirty="0"/>
          </a:p>
          <a:p>
            <a:pPr lvl="0"/>
            <a:r>
              <a:rPr lang="hu-HU" sz="2200" dirty="0" smtClean="0"/>
              <a:t>a képviselők és </a:t>
            </a:r>
            <a:r>
              <a:rPr lang="hu-HU" sz="2200" dirty="0"/>
              <a:t>a nemzetiségi szószólók </a:t>
            </a:r>
            <a:r>
              <a:rPr lang="hu-HU" sz="2200" dirty="0" smtClean="0"/>
              <a:t>adatlapjai,</a:t>
            </a:r>
            <a:endParaRPr lang="hu-HU" sz="2200" dirty="0"/>
          </a:p>
          <a:p>
            <a:pPr lvl="0"/>
            <a:r>
              <a:rPr lang="hu-HU" sz="2200" dirty="0" smtClean="0"/>
              <a:t>az ülések </a:t>
            </a:r>
            <a:r>
              <a:rPr lang="hu-HU" sz="2200" dirty="0"/>
              <a:t>naptár </a:t>
            </a:r>
            <a:r>
              <a:rPr lang="hu-HU" sz="2200" dirty="0" smtClean="0"/>
              <a:t>nézetben.</a:t>
            </a:r>
            <a:endParaRPr lang="hu-HU" sz="2200" dirty="0"/>
          </a:p>
          <a:p>
            <a:pPr lvl="0"/>
            <a:r>
              <a:rPr lang="hu-HU" sz="2200" dirty="0" smtClean="0"/>
              <a:t>az ülésrend.</a:t>
            </a:r>
            <a:endParaRPr lang="hu-HU" sz="2200" dirty="0"/>
          </a:p>
          <a:p>
            <a:pPr lvl="0"/>
            <a:r>
              <a:rPr lang="hu-HU" sz="2200" dirty="0" smtClean="0"/>
              <a:t>a bizottsági ülések, </a:t>
            </a:r>
          </a:p>
          <a:p>
            <a:pPr lvl="0"/>
            <a:r>
              <a:rPr lang="hu-HU" sz="2200" dirty="0" smtClean="0"/>
              <a:t>a bizottságok </a:t>
            </a:r>
            <a:r>
              <a:rPr lang="hu-HU" sz="2200" dirty="0"/>
              <a:t>aktuális </a:t>
            </a:r>
            <a:r>
              <a:rPr lang="hu-HU" sz="2200" dirty="0" smtClean="0"/>
              <a:t>meghívói,</a:t>
            </a:r>
            <a:endParaRPr lang="hu-HU" sz="2200" dirty="0"/>
          </a:p>
          <a:p>
            <a:pPr lvl="0"/>
            <a:r>
              <a:rPr lang="hu-HU" sz="2200" dirty="0" smtClean="0"/>
              <a:t>élő közvetítés</a:t>
            </a:r>
            <a:r>
              <a:rPr lang="hu-HU" sz="2200" dirty="0"/>
              <a:t>,</a:t>
            </a:r>
          </a:p>
          <a:p>
            <a:pPr lvl="0"/>
            <a:r>
              <a:rPr lang="hu-HU" sz="2200" dirty="0" smtClean="0"/>
              <a:t>hírek,</a:t>
            </a:r>
            <a:endParaRPr lang="hu-HU" sz="2200" dirty="0"/>
          </a:p>
          <a:p>
            <a:r>
              <a:rPr lang="hu-HU" sz="2200" dirty="0" smtClean="0"/>
              <a:t>elérhetőségek.</a:t>
            </a:r>
          </a:p>
        </p:txBody>
      </p:sp>
    </p:spTree>
    <p:extLst>
      <p:ext uri="{BB962C8B-B14F-4D97-AF65-F5344CB8AC3E}">
        <p14:creationId xmlns:p14="http://schemas.microsoft.com/office/powerpoint/2010/main" val="22642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cap="small" dirty="0"/>
              <a:t>Az alkalmazás használata</a:t>
            </a:r>
            <a:endParaRPr lang="hu-HU" cap="small" dirty="0"/>
          </a:p>
        </p:txBody>
      </p:sp>
      <p:sp>
        <p:nvSpPr>
          <p:cNvPr id="5" name="Tartalom helye 2"/>
          <p:cNvSpPr>
            <a:spLocks noGrp="1"/>
          </p:cNvSpPr>
          <p:nvPr>
            <p:ph sz="quarter" idx="1"/>
          </p:nvPr>
        </p:nvSpPr>
        <p:spPr>
          <a:xfrm>
            <a:off x="3139807" y="1402815"/>
            <a:ext cx="5857924" cy="4882928"/>
          </a:xfrm>
        </p:spPr>
        <p:txBody>
          <a:bodyPr>
            <a:noAutofit/>
          </a:bodyPr>
          <a:lstStyle/>
          <a:p>
            <a:r>
              <a:rPr lang="hu-HU" sz="2200" dirty="0" smtClean="0">
                <a:ea typeface="Verdana" pitchFamily="34" charset="0"/>
              </a:rPr>
              <a:t>A használathoz internet kapcsolat szükséges.</a:t>
            </a:r>
          </a:p>
          <a:p>
            <a:r>
              <a:rPr lang="hu-HU" sz="2200" dirty="0" smtClean="0">
                <a:ea typeface="Verdana" pitchFamily="34" charset="0"/>
              </a:rPr>
              <a:t>Alsó menüsáv a gyakran használt funkcióknak.</a:t>
            </a:r>
          </a:p>
          <a:p>
            <a:r>
              <a:rPr lang="hu-HU" sz="2200" dirty="0" smtClean="0">
                <a:ea typeface="Verdana" pitchFamily="34" charset="0"/>
              </a:rPr>
              <a:t>Lenyíló menü az egyéb funkcióknak.</a:t>
            </a:r>
          </a:p>
          <a:p>
            <a:r>
              <a:rPr lang="hu-HU" sz="2200" dirty="0">
                <a:ea typeface="Verdana" pitchFamily="34" charset="0"/>
              </a:rPr>
              <a:t>Mindenhonnan </a:t>
            </a:r>
            <a:r>
              <a:rPr lang="hu-HU" sz="2200" dirty="0" smtClean="0">
                <a:ea typeface="Verdana" pitchFamily="34" charset="0"/>
              </a:rPr>
              <a:t>az oldal tetején </a:t>
            </a:r>
            <a:r>
              <a:rPr lang="hu-HU" sz="2200" dirty="0">
                <a:ea typeface="Verdana" pitchFamily="34" charset="0"/>
              </a:rPr>
              <a:t>látható „&lt; vissza” gombbal </a:t>
            </a:r>
            <a:r>
              <a:rPr lang="hu-HU" sz="2200" dirty="0" smtClean="0">
                <a:ea typeface="Verdana" pitchFamily="34" charset="0"/>
              </a:rPr>
              <a:t>vissza lehet navigálni az </a:t>
            </a:r>
            <a:r>
              <a:rPr lang="hu-HU" sz="2200" dirty="0">
                <a:ea typeface="Verdana" pitchFamily="34" charset="0"/>
              </a:rPr>
              <a:t>előzőleg megtekintett </a:t>
            </a:r>
            <a:r>
              <a:rPr lang="hu-HU" sz="2200" dirty="0" smtClean="0">
                <a:ea typeface="Verdana" pitchFamily="34" charset="0"/>
              </a:rPr>
              <a:t>oldalra.</a:t>
            </a:r>
            <a:endParaRPr lang="hu-HU" sz="2200" dirty="0">
              <a:ea typeface="Verdana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8" y="1351404"/>
            <a:ext cx="2746647" cy="48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/>
              <a:t>Főbb </a:t>
            </a:r>
            <a:r>
              <a:rPr lang="hu-HU" cap="small" dirty="0" smtClean="0"/>
              <a:t>funkciók 1.</a:t>
            </a:r>
            <a:endParaRPr lang="hu-HU" cap="small" dirty="0"/>
          </a:p>
        </p:txBody>
      </p:sp>
      <p:sp>
        <p:nvSpPr>
          <p:cNvPr id="7" name="Tartalom helye 2"/>
          <p:cNvSpPr>
            <a:spLocks noGrp="1"/>
          </p:cNvSpPr>
          <p:nvPr>
            <p:ph sz="quarter" idx="1"/>
          </p:nvPr>
        </p:nvSpPr>
        <p:spPr>
          <a:xfrm>
            <a:off x="3354636" y="1538107"/>
            <a:ext cx="4906888" cy="4322618"/>
          </a:xfrm>
        </p:spPr>
        <p:txBody>
          <a:bodyPr>
            <a:noAutofit/>
          </a:bodyPr>
          <a:lstStyle/>
          <a:p>
            <a:r>
              <a:rPr lang="hu-HU" sz="2200" dirty="0" smtClean="0">
                <a:ea typeface="Verdana" pitchFamily="34" charset="0"/>
              </a:rPr>
              <a:t>A bejelentkező </a:t>
            </a:r>
            <a:r>
              <a:rPr lang="hu-HU" sz="2200" dirty="0">
                <a:ea typeface="Verdana" pitchFamily="34" charset="0"/>
              </a:rPr>
              <a:t>kép után a Hírek </a:t>
            </a:r>
            <a:r>
              <a:rPr lang="hu-HU" sz="2200" dirty="0" smtClean="0">
                <a:ea typeface="Verdana" pitchFamily="34" charset="0"/>
              </a:rPr>
              <a:t>menüpont jelenik meg.</a:t>
            </a:r>
          </a:p>
          <a:p>
            <a:r>
              <a:rPr lang="hu-HU" sz="2200" dirty="0" smtClean="0">
                <a:ea typeface="Verdana" pitchFamily="34" charset="0"/>
              </a:rPr>
              <a:t>Az adott hírt </a:t>
            </a:r>
            <a:r>
              <a:rPr lang="hu-HU" sz="2200" dirty="0">
                <a:ea typeface="Verdana" pitchFamily="34" charset="0"/>
              </a:rPr>
              <a:t>megérintve </a:t>
            </a:r>
            <a:r>
              <a:rPr lang="hu-HU" sz="2200" dirty="0" smtClean="0">
                <a:ea typeface="Verdana" pitchFamily="34" charset="0"/>
              </a:rPr>
              <a:t>a szöveg a részletesebben olvasható.</a:t>
            </a:r>
          </a:p>
          <a:p>
            <a:r>
              <a:rPr lang="hu-HU" sz="2200" dirty="0">
                <a:ea typeface="Verdana" pitchFamily="34" charset="0"/>
              </a:rPr>
              <a:t>A </a:t>
            </a:r>
            <a:r>
              <a:rPr lang="hu-HU" sz="2200" dirty="0" smtClean="0">
                <a:ea typeface="Verdana" pitchFamily="34" charset="0"/>
              </a:rPr>
              <a:t>naptár </a:t>
            </a:r>
            <a:r>
              <a:rPr lang="hu-HU" sz="2200" dirty="0">
                <a:ea typeface="Verdana" pitchFamily="34" charset="0"/>
              </a:rPr>
              <a:t>nézet a plenáris és </a:t>
            </a:r>
            <a:r>
              <a:rPr lang="hu-HU" sz="2200" dirty="0" smtClean="0">
                <a:ea typeface="Verdana" pitchFamily="34" charset="0"/>
              </a:rPr>
              <a:t>bizottsági ülések </a:t>
            </a:r>
            <a:r>
              <a:rPr lang="hu-HU" sz="2200" dirty="0">
                <a:ea typeface="Verdana" pitchFamily="34" charset="0"/>
              </a:rPr>
              <a:t>időpontját jeleníti meg és az aznap tárgyalt </a:t>
            </a:r>
            <a:r>
              <a:rPr lang="hu-HU" sz="2200" dirty="0" smtClean="0">
                <a:ea typeface="Verdana" pitchFamily="34" charset="0"/>
              </a:rPr>
              <a:t>irományokat.</a:t>
            </a:r>
            <a:endParaRPr lang="hu-HU" sz="2200" dirty="0">
              <a:ea typeface="Verdana" pitchFamily="34" charset="0"/>
            </a:endParaRPr>
          </a:p>
          <a:p>
            <a:r>
              <a:rPr lang="hu-HU" sz="2200" dirty="0" smtClean="0">
                <a:ea typeface="Verdana" pitchFamily="34" charset="0"/>
              </a:rPr>
              <a:t>Az ülések és az irományok részletei is megtekinthetők.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4" y="1151252"/>
            <a:ext cx="2405498" cy="394646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6" y="2847486"/>
            <a:ext cx="2252849" cy="36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/>
              <a:t>Főbb funkciók </a:t>
            </a:r>
            <a:r>
              <a:rPr lang="hu-HU" cap="small" dirty="0" smtClean="0"/>
              <a:t>2.</a:t>
            </a:r>
            <a:endParaRPr lang="hu-HU" cap="small" dirty="0"/>
          </a:p>
        </p:txBody>
      </p:sp>
      <p:sp>
        <p:nvSpPr>
          <p:cNvPr id="5" name="Tartalom helye 2"/>
          <p:cNvSpPr>
            <a:spLocks noGrp="1"/>
          </p:cNvSpPr>
          <p:nvPr>
            <p:ph sz="quarter" idx="1"/>
          </p:nvPr>
        </p:nvSpPr>
        <p:spPr>
          <a:xfrm>
            <a:off x="3657600" y="1299614"/>
            <a:ext cx="5166911" cy="4977246"/>
          </a:xfrm>
        </p:spPr>
        <p:txBody>
          <a:bodyPr>
            <a:noAutofit/>
          </a:bodyPr>
          <a:lstStyle/>
          <a:p>
            <a:r>
              <a:rPr lang="hu-HU" sz="2200" dirty="0" smtClean="0">
                <a:ea typeface="Verdana" pitchFamily="34" charset="0"/>
              </a:rPr>
              <a:t>Az ülések időpontját a készülék naptárába lehet menteni, vagy emlékeztető értesítést lehet róluk kérni.</a:t>
            </a:r>
          </a:p>
          <a:p>
            <a:r>
              <a:rPr lang="hu-HU" sz="2200" dirty="0" smtClean="0">
                <a:ea typeface="Verdana" pitchFamily="34" charset="0"/>
              </a:rPr>
              <a:t>Az irományokat letölthetjük a telefonra, megtekinthetjük az adatlapját, vagy a kedvencek közé is tehetjük későbbi feldolgozásra.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9" y="1038806"/>
            <a:ext cx="2504876" cy="445311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20" y="2487400"/>
            <a:ext cx="2360860" cy="41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/>
              <a:t>Főbb funkciók </a:t>
            </a:r>
            <a:r>
              <a:rPr lang="hu-HU" cap="small" dirty="0" smtClean="0"/>
              <a:t>3.</a:t>
            </a:r>
            <a:endParaRPr lang="hu-HU" cap="small" dirty="0"/>
          </a:p>
        </p:txBody>
      </p:sp>
      <p:sp>
        <p:nvSpPr>
          <p:cNvPr id="5" name="Tartalom helye 2"/>
          <p:cNvSpPr>
            <a:spLocks noGrp="1"/>
          </p:cNvSpPr>
          <p:nvPr>
            <p:ph sz="quarter" idx="1"/>
          </p:nvPr>
        </p:nvSpPr>
        <p:spPr>
          <a:xfrm>
            <a:off x="3563955" y="1382616"/>
            <a:ext cx="5315639" cy="5200121"/>
          </a:xfrm>
        </p:spPr>
        <p:txBody>
          <a:bodyPr>
            <a:noAutofit/>
          </a:bodyPr>
          <a:lstStyle/>
          <a:p>
            <a:r>
              <a:rPr lang="hu-HU" sz="2200" dirty="0" smtClean="0">
                <a:ea typeface="Verdana" pitchFamily="34" charset="0"/>
              </a:rPr>
              <a:t>A képviselők </a:t>
            </a:r>
            <a:r>
              <a:rPr lang="hu-HU" sz="2200" dirty="0">
                <a:ea typeface="Verdana" pitchFamily="34" charset="0"/>
              </a:rPr>
              <a:t>oldalon a parlamenti képviselők listája jelenik </a:t>
            </a:r>
            <a:r>
              <a:rPr lang="hu-HU" sz="2200" dirty="0" smtClean="0">
                <a:ea typeface="Verdana" pitchFamily="34" charset="0"/>
              </a:rPr>
              <a:t>meg.</a:t>
            </a:r>
          </a:p>
          <a:p>
            <a:r>
              <a:rPr lang="hu-HU" sz="2200" dirty="0" smtClean="0">
                <a:ea typeface="Verdana" pitchFamily="34" charset="0"/>
              </a:rPr>
              <a:t>Lehet névre is keresni. </a:t>
            </a:r>
          </a:p>
          <a:p>
            <a:r>
              <a:rPr lang="hu-HU" sz="2200" dirty="0" smtClean="0">
                <a:ea typeface="Verdana" pitchFamily="34" charset="0"/>
              </a:rPr>
              <a:t>Rendezhetünk</a:t>
            </a:r>
            <a:endParaRPr lang="hu-HU" sz="2200" dirty="0">
              <a:ea typeface="Verdana" pitchFamily="34" charset="0"/>
            </a:endParaRPr>
          </a:p>
          <a:p>
            <a:pPr lvl="1"/>
            <a:r>
              <a:rPr lang="hu-HU" sz="1800" dirty="0"/>
              <a:t>n</a:t>
            </a:r>
            <a:r>
              <a:rPr lang="hu-HU" sz="1800" dirty="0" smtClean="0"/>
              <a:t>évsor és</a:t>
            </a:r>
          </a:p>
          <a:p>
            <a:pPr lvl="1"/>
            <a:r>
              <a:rPr lang="hu-HU" sz="1800" dirty="0"/>
              <a:t>m</a:t>
            </a:r>
            <a:r>
              <a:rPr lang="hu-HU" sz="1800" dirty="0" smtClean="0"/>
              <a:t>egyék szerint</a:t>
            </a:r>
          </a:p>
          <a:p>
            <a:r>
              <a:rPr lang="hu-HU" sz="2200" dirty="0">
                <a:ea typeface="Verdana" pitchFamily="34" charset="0"/>
              </a:rPr>
              <a:t>Egy képviselőt </a:t>
            </a:r>
            <a:r>
              <a:rPr lang="hu-HU" sz="2200" dirty="0" smtClean="0">
                <a:ea typeface="Verdana" pitchFamily="34" charset="0"/>
              </a:rPr>
              <a:t>kiválasztva </a:t>
            </a:r>
            <a:r>
              <a:rPr lang="hu-HU" sz="2200" dirty="0">
                <a:ea typeface="Verdana" pitchFamily="34" charset="0"/>
              </a:rPr>
              <a:t>a részletes </a:t>
            </a:r>
            <a:r>
              <a:rPr lang="hu-HU" sz="2200" dirty="0" smtClean="0">
                <a:ea typeface="Verdana" pitchFamily="34" charset="0"/>
              </a:rPr>
              <a:t>adatait tartalmazó oldalára jutunk.</a:t>
            </a:r>
          </a:p>
          <a:p>
            <a:r>
              <a:rPr lang="hu-HU" sz="2200" dirty="0" smtClean="0">
                <a:ea typeface="Verdana" pitchFamily="34" charset="0"/>
              </a:rPr>
              <a:t>A részletes oldalon „lapozhatunk” a képviselők között.</a:t>
            </a:r>
            <a:endParaRPr lang="hu-HU" sz="2200" dirty="0">
              <a:ea typeface="Verdana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3" y="1060418"/>
            <a:ext cx="2576884" cy="458112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95" y="2514737"/>
            <a:ext cx="2288250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3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/>
              <a:t>Főbb funkciók </a:t>
            </a:r>
            <a:r>
              <a:rPr lang="hu-HU" cap="small" dirty="0" smtClean="0"/>
              <a:t>4.</a:t>
            </a:r>
            <a:endParaRPr lang="hu-HU" cap="small" dirty="0"/>
          </a:p>
        </p:txBody>
      </p:sp>
      <p:sp>
        <p:nvSpPr>
          <p:cNvPr id="5" name="Tartalom helye 2"/>
          <p:cNvSpPr>
            <a:spLocks noGrp="1"/>
          </p:cNvSpPr>
          <p:nvPr>
            <p:ph sz="quarter" idx="1"/>
          </p:nvPr>
        </p:nvSpPr>
        <p:spPr>
          <a:xfrm>
            <a:off x="3563956" y="1454227"/>
            <a:ext cx="5348690" cy="4979624"/>
          </a:xfrm>
        </p:spPr>
        <p:txBody>
          <a:bodyPr>
            <a:noAutofit/>
          </a:bodyPr>
          <a:lstStyle/>
          <a:p>
            <a:r>
              <a:rPr lang="hu-HU" sz="2200" dirty="0">
                <a:ea typeface="Verdana" pitchFamily="34" charset="0"/>
              </a:rPr>
              <a:t>A Bizottság </a:t>
            </a:r>
            <a:r>
              <a:rPr lang="hu-HU" sz="2200" dirty="0" smtClean="0">
                <a:ea typeface="Verdana" pitchFamily="34" charset="0"/>
              </a:rPr>
              <a:t>menüpont alatt a </a:t>
            </a:r>
            <a:r>
              <a:rPr lang="hu-HU" sz="2200" dirty="0">
                <a:ea typeface="Verdana" pitchFamily="34" charset="0"/>
              </a:rPr>
              <a:t>bizottságok listája látható. </a:t>
            </a:r>
            <a:endParaRPr lang="hu-HU" sz="2200" dirty="0" smtClean="0">
              <a:ea typeface="Verdana" pitchFamily="34" charset="0"/>
            </a:endParaRPr>
          </a:p>
          <a:p>
            <a:r>
              <a:rPr lang="hu-HU" sz="2200" dirty="0" smtClean="0">
                <a:ea typeface="Verdana" pitchFamily="34" charset="0"/>
              </a:rPr>
              <a:t>Megtekinthetők a bizottság részletes adatai és a következő ülés meghívója is.</a:t>
            </a:r>
            <a:endParaRPr lang="hu-HU" sz="2200" dirty="0">
              <a:ea typeface="Verdana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6" y="1055262"/>
            <a:ext cx="2293353" cy="40770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2" y="2132948"/>
            <a:ext cx="233385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/>
              <a:t>Főbb funkciók </a:t>
            </a:r>
            <a:r>
              <a:rPr lang="hu-HU" cap="small" dirty="0" smtClean="0"/>
              <a:t>5.</a:t>
            </a:r>
            <a:endParaRPr lang="hu-HU" cap="small" dirty="0"/>
          </a:p>
        </p:txBody>
      </p:sp>
      <p:sp>
        <p:nvSpPr>
          <p:cNvPr id="5" name="Tartalom helye 2"/>
          <p:cNvSpPr>
            <a:spLocks noGrp="1"/>
          </p:cNvSpPr>
          <p:nvPr>
            <p:ph sz="quarter" idx="1"/>
          </p:nvPr>
        </p:nvSpPr>
        <p:spPr>
          <a:xfrm>
            <a:off x="251520" y="1146255"/>
            <a:ext cx="8712968" cy="1080120"/>
          </a:xfrm>
        </p:spPr>
        <p:txBody>
          <a:bodyPr>
            <a:noAutofit/>
          </a:bodyPr>
          <a:lstStyle/>
          <a:p>
            <a:r>
              <a:rPr lang="hu-HU" sz="2200" dirty="0"/>
              <a:t>Az Ülésrend oldalon az alsóházi ülésrend képe látható, ami 7 nagyobb részre van </a:t>
            </a:r>
            <a:r>
              <a:rPr lang="hu-HU" sz="2200" dirty="0" smtClean="0"/>
              <a:t>felosztva, innen lehet eljutni az adott szektorban ülő képviselők részletes adataihoz.</a:t>
            </a:r>
            <a:endParaRPr lang="hu-HU" sz="2200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66017"/>
            <a:ext cx="2232248" cy="396844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59125"/>
            <a:ext cx="2230346" cy="396506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47562"/>
            <a:ext cx="2232248" cy="39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397</Words>
  <Application>Microsoft Office PowerPoint</Application>
  <PresentationFormat>Diavetítés a képernyőre (4:3 oldalarány)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 Theme</vt:lpstr>
      <vt:lpstr>PowerPoint bemutató</vt:lpstr>
      <vt:lpstr>Bevezető</vt:lpstr>
      <vt:lpstr>Elérhető tartalmak</vt:lpstr>
      <vt:lpstr>Az alkalmazás használata</vt:lpstr>
      <vt:lpstr>Főbb funkciók 1.</vt:lpstr>
      <vt:lpstr>Főbb funkciók 2.</vt:lpstr>
      <vt:lpstr>Főbb funkciók 3.</vt:lpstr>
      <vt:lpstr>Főbb funkciók 4.</vt:lpstr>
      <vt:lpstr>Főbb funkciók 5.</vt:lpstr>
      <vt:lpstr>Főbb funkciók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egészségbiztosítás</dc:title>
  <dc:creator>User</dc:creator>
  <cp:lastModifiedBy>Gyurisné Csóka Éva</cp:lastModifiedBy>
  <cp:revision>48</cp:revision>
  <dcterms:created xsi:type="dcterms:W3CDTF">2015-09-08T12:12:34Z</dcterms:created>
  <dcterms:modified xsi:type="dcterms:W3CDTF">2016-04-20T09:08:44Z</dcterms:modified>
</cp:coreProperties>
</file>